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356" r:id="rId3"/>
    <p:sldId id="355" r:id="rId4"/>
    <p:sldId id="359" r:id="rId5"/>
    <p:sldId id="357" r:id="rId6"/>
    <p:sldId id="358" r:id="rId7"/>
    <p:sldId id="360" r:id="rId8"/>
    <p:sldId id="3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EAF"/>
    <a:srgbClr val="C09C47"/>
    <a:srgbClr val="4472C4"/>
    <a:srgbClr val="44BFDB"/>
    <a:srgbClr val="233E90"/>
    <a:srgbClr val="0C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33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45CA24-9A50-0F47-AAF0-7E6F76067750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913A78D-B3E0-314E-AB2A-88512A8CFBFC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Healthy Shame:</a:t>
          </a:r>
        </a:p>
        <a:p>
          <a:r>
            <a:rPr lang="en-US" dirty="0">
              <a:latin typeface="Century Gothic" panose="020B0502020202020204" pitchFamily="34" charset="0"/>
            </a:rPr>
            <a:t>“A feeling of our core boundaries and limitedness…nourishing in that it moves us to seek new information and learn new things.” </a:t>
          </a:r>
        </a:p>
      </dgm:t>
    </dgm:pt>
    <dgm:pt modelId="{C728158A-1202-A347-99EA-0E186E050977}" type="parTrans" cxnId="{4E2CCC35-AFE7-1949-8AB3-639B8653D652}">
      <dgm:prSet/>
      <dgm:spPr/>
      <dgm:t>
        <a:bodyPr/>
        <a:lstStyle/>
        <a:p>
          <a:endParaRPr lang="en-US"/>
        </a:p>
      </dgm:t>
    </dgm:pt>
    <dgm:pt modelId="{D34849A9-D36C-BB43-BD28-BA7844500BC9}" type="sibTrans" cxnId="{4E2CCC35-AFE7-1949-8AB3-639B8653D652}">
      <dgm:prSet/>
      <dgm:spPr/>
      <dgm:t>
        <a:bodyPr/>
        <a:lstStyle/>
        <a:p>
          <a:endParaRPr lang="en-US"/>
        </a:p>
      </dgm:t>
    </dgm:pt>
    <dgm:pt modelId="{1749D2F9-396F-3C45-A7B4-B25B147D3C5F}">
      <dgm:prSet phldrT="[Text]"/>
      <dgm:spPr/>
      <dgm:t>
        <a:bodyPr/>
        <a:lstStyle/>
        <a:p>
          <a:r>
            <a:rPr lang="en-US" b="1">
              <a:latin typeface="Century Gothic" panose="020B0502020202020204" pitchFamily="34" charset="0"/>
            </a:rPr>
            <a:t>Toxic Shame: </a:t>
          </a:r>
        </a:p>
        <a:p>
          <a:r>
            <a:rPr lang="en-US">
              <a:latin typeface="Century Gothic" panose="020B0502020202020204" pitchFamily="34" charset="0"/>
            </a:rPr>
            <a:t>Lack of healthy emotional boundaries, crushing of personal autonomy, dividing within oneself, creation of false-self to cover flaws, emotional stagnation, “exposure” without any defense</a:t>
          </a:r>
        </a:p>
        <a:p>
          <a:r>
            <a:rPr lang="en-US">
              <a:latin typeface="Century Gothic" panose="020B0502020202020204" pitchFamily="34" charset="0"/>
            </a:rPr>
            <a:t>(John Bradshaw)</a:t>
          </a:r>
        </a:p>
      </dgm:t>
    </dgm:pt>
    <dgm:pt modelId="{5C4E189F-F697-F34A-B13B-67223FD9E3E2}" type="parTrans" cxnId="{F21D712F-371A-E64C-843D-BF1170053FFC}">
      <dgm:prSet/>
      <dgm:spPr/>
      <dgm:t>
        <a:bodyPr/>
        <a:lstStyle/>
        <a:p>
          <a:endParaRPr lang="en-US"/>
        </a:p>
      </dgm:t>
    </dgm:pt>
    <dgm:pt modelId="{CE0F896A-3381-C049-9533-DBAE5D4292CA}" type="sibTrans" cxnId="{F21D712F-371A-E64C-843D-BF1170053FFC}">
      <dgm:prSet/>
      <dgm:spPr/>
      <dgm:t>
        <a:bodyPr/>
        <a:lstStyle/>
        <a:p>
          <a:endParaRPr lang="en-US"/>
        </a:p>
      </dgm:t>
    </dgm:pt>
    <dgm:pt modelId="{E56256B7-938B-1B41-8D92-E396251E71A3}" type="pres">
      <dgm:prSet presAssocID="{6D45CA24-9A50-0F47-AAF0-7E6F76067750}" presName="Name0" presStyleCnt="0">
        <dgm:presLayoutVars>
          <dgm:dir/>
          <dgm:resizeHandles val="exact"/>
        </dgm:presLayoutVars>
      </dgm:prSet>
      <dgm:spPr/>
    </dgm:pt>
    <dgm:pt modelId="{2B19531D-CB6F-E146-A8A4-7BBF03A49F2F}" type="pres">
      <dgm:prSet presAssocID="{3913A78D-B3E0-314E-AB2A-88512A8CFBFC}" presName="node" presStyleLbl="node1" presStyleIdx="0" presStyleCnt="3">
        <dgm:presLayoutVars>
          <dgm:bulletEnabled val="1"/>
        </dgm:presLayoutVars>
      </dgm:prSet>
      <dgm:spPr/>
    </dgm:pt>
    <dgm:pt modelId="{3CDA1B1B-22B0-0D4C-A1C5-088E7F37DFF7}" type="pres">
      <dgm:prSet presAssocID="{D34849A9-D36C-BB43-BD28-BA7844500BC9}" presName="sibTransSpacerBeforeConnector" presStyleCnt="0"/>
      <dgm:spPr/>
    </dgm:pt>
    <dgm:pt modelId="{19F90C2F-54E0-1344-9AA2-C75A3D1E936A}" type="pres">
      <dgm:prSet presAssocID="{D34849A9-D36C-BB43-BD28-BA7844500BC9}" presName="sibTrans" presStyleLbl="node1" presStyleIdx="1" presStyleCnt="3"/>
      <dgm:spPr/>
    </dgm:pt>
    <dgm:pt modelId="{7BEE987F-0EE6-A546-B2FF-75CFA3653ED1}" type="pres">
      <dgm:prSet presAssocID="{D34849A9-D36C-BB43-BD28-BA7844500BC9}" presName="sibTransSpacerAfterConnector" presStyleCnt="0"/>
      <dgm:spPr/>
    </dgm:pt>
    <dgm:pt modelId="{B37C1737-57CC-6D48-888B-55B0CCFBF6E0}" type="pres">
      <dgm:prSet presAssocID="{1749D2F9-396F-3C45-A7B4-B25B147D3C5F}" presName="node" presStyleLbl="node1" presStyleIdx="2" presStyleCnt="3">
        <dgm:presLayoutVars>
          <dgm:bulletEnabled val="1"/>
        </dgm:presLayoutVars>
      </dgm:prSet>
      <dgm:spPr/>
    </dgm:pt>
  </dgm:ptLst>
  <dgm:cxnLst>
    <dgm:cxn modelId="{635A9403-179C-954C-826B-CDC3F2156F2A}" type="presOf" srcId="{D34849A9-D36C-BB43-BD28-BA7844500BC9}" destId="{19F90C2F-54E0-1344-9AA2-C75A3D1E936A}" srcOrd="0" destOrd="0" presId="urn:microsoft.com/office/officeart/2016/7/layout/BasicProcessNew"/>
    <dgm:cxn modelId="{9964F821-CFF1-3846-8642-FF2B28B66B65}" type="presOf" srcId="{6D45CA24-9A50-0F47-AAF0-7E6F76067750}" destId="{E56256B7-938B-1B41-8D92-E396251E71A3}" srcOrd="0" destOrd="0" presId="urn:microsoft.com/office/officeart/2016/7/layout/BasicProcessNew"/>
    <dgm:cxn modelId="{F21D712F-371A-E64C-843D-BF1170053FFC}" srcId="{6D45CA24-9A50-0F47-AAF0-7E6F76067750}" destId="{1749D2F9-396F-3C45-A7B4-B25B147D3C5F}" srcOrd="1" destOrd="0" parTransId="{5C4E189F-F697-F34A-B13B-67223FD9E3E2}" sibTransId="{CE0F896A-3381-C049-9533-DBAE5D4292CA}"/>
    <dgm:cxn modelId="{4E2CCC35-AFE7-1949-8AB3-639B8653D652}" srcId="{6D45CA24-9A50-0F47-AAF0-7E6F76067750}" destId="{3913A78D-B3E0-314E-AB2A-88512A8CFBFC}" srcOrd="0" destOrd="0" parTransId="{C728158A-1202-A347-99EA-0E186E050977}" sibTransId="{D34849A9-D36C-BB43-BD28-BA7844500BC9}"/>
    <dgm:cxn modelId="{DFB03152-98D8-954B-A0C8-DD2719E2CC21}" type="presOf" srcId="{1749D2F9-396F-3C45-A7B4-B25B147D3C5F}" destId="{B37C1737-57CC-6D48-888B-55B0CCFBF6E0}" srcOrd="0" destOrd="0" presId="urn:microsoft.com/office/officeart/2016/7/layout/BasicProcessNew"/>
    <dgm:cxn modelId="{2218E483-1F8E-CF46-B113-00552048BAE7}" type="presOf" srcId="{3913A78D-B3E0-314E-AB2A-88512A8CFBFC}" destId="{2B19531D-CB6F-E146-A8A4-7BBF03A49F2F}" srcOrd="0" destOrd="0" presId="urn:microsoft.com/office/officeart/2016/7/layout/BasicProcessNew"/>
    <dgm:cxn modelId="{E7F71D51-A9E4-4B45-8B4B-FD4ED6F673D6}" type="presParOf" srcId="{E56256B7-938B-1B41-8D92-E396251E71A3}" destId="{2B19531D-CB6F-E146-A8A4-7BBF03A49F2F}" srcOrd="0" destOrd="0" presId="urn:microsoft.com/office/officeart/2016/7/layout/BasicProcessNew"/>
    <dgm:cxn modelId="{0C8084A4-5C44-B847-9F4F-DD6F5489A516}" type="presParOf" srcId="{E56256B7-938B-1B41-8D92-E396251E71A3}" destId="{3CDA1B1B-22B0-0D4C-A1C5-088E7F37DFF7}" srcOrd="1" destOrd="0" presId="urn:microsoft.com/office/officeart/2016/7/layout/BasicProcessNew"/>
    <dgm:cxn modelId="{0164C5CC-5CCD-EE46-955B-5C0AD3D82DA5}" type="presParOf" srcId="{E56256B7-938B-1B41-8D92-E396251E71A3}" destId="{19F90C2F-54E0-1344-9AA2-C75A3D1E936A}" srcOrd="2" destOrd="0" presId="urn:microsoft.com/office/officeart/2016/7/layout/BasicProcessNew"/>
    <dgm:cxn modelId="{EF9FBA02-C06F-6744-A222-10E7C18FE32B}" type="presParOf" srcId="{E56256B7-938B-1B41-8D92-E396251E71A3}" destId="{7BEE987F-0EE6-A546-B2FF-75CFA3653ED1}" srcOrd="3" destOrd="0" presId="urn:microsoft.com/office/officeart/2016/7/layout/BasicProcessNew"/>
    <dgm:cxn modelId="{8131F3F8-CE98-2C44-9045-9A7F6603AF50}" type="presParOf" srcId="{E56256B7-938B-1B41-8D92-E396251E71A3}" destId="{B37C1737-57CC-6D48-888B-55B0CCFBF6E0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D1434B-0863-40F9-8D44-A25328D7F4B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47C54E-E236-47CF-A0D0-17BCBDCABD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Initiative: </a:t>
          </a:r>
        </a:p>
        <a:p>
          <a:pPr>
            <a:lnSpc>
              <a:spcPct val="100000"/>
            </a:lnSpc>
          </a:pPr>
          <a:r>
            <a:rPr lang="en-US" sz="1200" dirty="0">
              <a:latin typeface="Century Gothic" panose="020B0502020202020204" pitchFamily="34" charset="0"/>
            </a:rPr>
            <a:t>Calls, reaches out, expresses care, invites others to share, expresses wants and needs, takes responsibility to maintain relationship</a:t>
          </a:r>
        </a:p>
        <a:p>
          <a:pPr>
            <a:lnSpc>
              <a:spcPct val="100000"/>
            </a:lnSpc>
          </a:pPr>
          <a:endParaRPr lang="en-US" sz="1200" dirty="0">
            <a:latin typeface="Century Gothic" panose="020B0502020202020204" pitchFamily="34" charset="0"/>
          </a:endParaRPr>
        </a:p>
        <a:p>
          <a:pPr>
            <a:lnSpc>
              <a:spcPct val="100000"/>
            </a:lnSpc>
          </a:pPr>
          <a:endParaRPr lang="en-US" sz="1200" dirty="0">
            <a:latin typeface="Century Gothic" panose="020B0502020202020204" pitchFamily="34" charset="0"/>
          </a:endParaRPr>
        </a:p>
        <a:p>
          <a:pPr>
            <a:lnSpc>
              <a:spcPct val="100000"/>
            </a:lnSpc>
          </a:pPr>
          <a:endParaRPr lang="en-US" sz="1200" dirty="0">
            <a:latin typeface="Century Gothic" panose="020B0502020202020204" pitchFamily="34" charset="0"/>
          </a:endParaRPr>
        </a:p>
        <a:p>
          <a:pPr>
            <a:lnSpc>
              <a:spcPct val="100000"/>
            </a:lnSpc>
          </a:pPr>
          <a:r>
            <a:rPr lang="en-US" sz="1200" i="1" dirty="0">
              <a:latin typeface="Century Gothic" panose="020B0502020202020204" pitchFamily="34" charset="0"/>
            </a:rPr>
            <a:t>~ Patrick Carnes</a:t>
          </a:r>
        </a:p>
      </dgm:t>
    </dgm:pt>
    <dgm:pt modelId="{9017382B-811E-4C97-A3B8-FF3B187AFDCE}" type="parTrans" cxnId="{0F0AC85D-76D1-4280-A9A2-D8C234B94E9A}">
      <dgm:prSet/>
      <dgm:spPr/>
      <dgm:t>
        <a:bodyPr/>
        <a:lstStyle/>
        <a:p>
          <a:endParaRPr lang="en-US"/>
        </a:p>
      </dgm:t>
    </dgm:pt>
    <dgm:pt modelId="{F0265146-39B5-4DF0-B262-B121188CFECA}" type="sibTrans" cxnId="{0F0AC85D-76D1-4280-A9A2-D8C234B94E9A}">
      <dgm:prSet/>
      <dgm:spPr/>
      <dgm:t>
        <a:bodyPr/>
        <a:lstStyle/>
        <a:p>
          <a:endParaRPr lang="en-US"/>
        </a:p>
      </dgm:t>
    </dgm:pt>
    <dgm:pt modelId="{84F39518-3CE5-470F-8AD8-EAF6329764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Presence: </a:t>
          </a:r>
          <a:r>
            <a:rPr lang="en-US" sz="1200" dirty="0">
              <a:latin typeface="Century Gothic" panose="020B0502020202020204" pitchFamily="34" charset="0"/>
            </a:rPr>
            <a:t>emotionally available to others, listens, attends, clear about reactions, spends time with others, notices what is happening with others, accepts attention of others</a:t>
          </a:r>
        </a:p>
      </dgm:t>
    </dgm:pt>
    <dgm:pt modelId="{DC243459-6B0A-4B10-8A69-B6D6A867118C}" type="parTrans" cxnId="{98783E8A-B6A1-4513-8997-ED7D7167B910}">
      <dgm:prSet/>
      <dgm:spPr/>
      <dgm:t>
        <a:bodyPr/>
        <a:lstStyle/>
        <a:p>
          <a:endParaRPr lang="en-US"/>
        </a:p>
      </dgm:t>
    </dgm:pt>
    <dgm:pt modelId="{03348C78-9557-4C39-9DA5-48F4CF05960B}" type="sibTrans" cxnId="{98783E8A-B6A1-4513-8997-ED7D7167B910}">
      <dgm:prSet/>
      <dgm:spPr/>
      <dgm:t>
        <a:bodyPr/>
        <a:lstStyle/>
        <a:p>
          <a:endParaRPr lang="en-US"/>
        </a:p>
      </dgm:t>
    </dgm:pt>
    <dgm:pt modelId="{7ADE1CF1-C1B9-4925-8614-A00E9E255A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Completion: </a:t>
          </a:r>
        </a:p>
        <a:p>
          <a:pPr>
            <a:lnSpc>
              <a:spcPct val="100000"/>
            </a:lnSpc>
          </a:pPr>
          <a:r>
            <a:rPr lang="en-US" sz="1200" dirty="0">
              <a:latin typeface="Century Gothic" panose="020B0502020202020204" pitchFamily="34" charset="0"/>
            </a:rPr>
            <a:t>Builds trust by finishing things, works for closure on problems, responds to others’ needs, expresses appreciation to others</a:t>
          </a:r>
        </a:p>
      </dgm:t>
    </dgm:pt>
    <dgm:pt modelId="{E05642C5-F3F4-4256-A198-B8E5E0B6ED42}" type="parTrans" cxnId="{9FCA8C4D-3C64-4D43-9675-198A53412908}">
      <dgm:prSet/>
      <dgm:spPr/>
      <dgm:t>
        <a:bodyPr/>
        <a:lstStyle/>
        <a:p>
          <a:endParaRPr lang="en-US"/>
        </a:p>
      </dgm:t>
    </dgm:pt>
    <dgm:pt modelId="{828942E5-1FD3-431B-A510-3ACB8EB5DB49}" type="sibTrans" cxnId="{9FCA8C4D-3C64-4D43-9675-198A53412908}">
      <dgm:prSet/>
      <dgm:spPr/>
      <dgm:t>
        <a:bodyPr/>
        <a:lstStyle/>
        <a:p>
          <a:endParaRPr lang="en-US"/>
        </a:p>
      </dgm:t>
    </dgm:pt>
    <dgm:pt modelId="{B7C0E7C5-49B0-4AC2-AF50-59F4CA117A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Vulnerability: </a:t>
          </a:r>
        </a:p>
        <a:p>
          <a:pPr>
            <a:lnSpc>
              <a:spcPct val="100000"/>
            </a:lnSpc>
          </a:pPr>
          <a:r>
            <a:rPr lang="en-US" sz="1200" dirty="0">
              <a:latin typeface="Century Gothic" panose="020B0502020202020204" pitchFamily="34" charset="0"/>
            </a:rPr>
            <a:t>shares process of thinking and feeling, involves others in discussion, allows feedback from others, allows others to see fears and struggles</a:t>
          </a:r>
        </a:p>
      </dgm:t>
    </dgm:pt>
    <dgm:pt modelId="{98A6DBDE-6501-44F3-AFFC-FB91942DD220}" type="parTrans" cxnId="{2AC5A024-2312-4400-A4D9-FD9744E8C446}">
      <dgm:prSet/>
      <dgm:spPr/>
      <dgm:t>
        <a:bodyPr/>
        <a:lstStyle/>
        <a:p>
          <a:endParaRPr lang="en-US"/>
        </a:p>
      </dgm:t>
    </dgm:pt>
    <dgm:pt modelId="{D5D47A6B-9F5C-44A3-B744-7BFAB19B1BFE}" type="sibTrans" cxnId="{2AC5A024-2312-4400-A4D9-FD9744E8C446}">
      <dgm:prSet/>
      <dgm:spPr/>
      <dgm:t>
        <a:bodyPr/>
        <a:lstStyle/>
        <a:p>
          <a:endParaRPr lang="en-US"/>
        </a:p>
      </dgm:t>
    </dgm:pt>
    <dgm:pt modelId="{83DA72FB-B37A-4681-8CF7-883F278272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Nurturing: </a:t>
          </a:r>
        </a:p>
        <a:p>
          <a:pPr>
            <a:lnSpc>
              <a:spcPct val="100000"/>
            </a:lnSpc>
          </a:pPr>
          <a:r>
            <a:rPr lang="en-US" sz="1200" dirty="0">
              <a:latin typeface="Century Gothic" panose="020B0502020202020204" pitchFamily="34" charset="0"/>
            </a:rPr>
            <a:t>cares for others, makes caring statements, empathizes with others pain, supportive, encouraging, offers suggestions, affirms the value of others, does things to help others</a:t>
          </a:r>
        </a:p>
      </dgm:t>
    </dgm:pt>
    <dgm:pt modelId="{E13458D2-7043-4F29-BEAE-A7EEEE1BDB56}" type="parTrans" cxnId="{E448E46A-333E-4BB8-A092-325E58B52900}">
      <dgm:prSet/>
      <dgm:spPr/>
      <dgm:t>
        <a:bodyPr/>
        <a:lstStyle/>
        <a:p>
          <a:endParaRPr lang="en-US"/>
        </a:p>
      </dgm:t>
    </dgm:pt>
    <dgm:pt modelId="{F981FFBF-50AB-4C41-AD1E-6D13DED72738}" type="sibTrans" cxnId="{E448E46A-333E-4BB8-A092-325E58B52900}">
      <dgm:prSet/>
      <dgm:spPr/>
      <dgm:t>
        <a:bodyPr/>
        <a:lstStyle/>
        <a:p>
          <a:endParaRPr lang="en-US"/>
        </a:p>
      </dgm:t>
    </dgm:pt>
    <dgm:pt modelId="{FCB8B4CD-D724-4FBB-B783-CF8E3EE481FC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Honesty:</a:t>
          </a:r>
        </a:p>
        <a:p>
          <a:pPr algn="ctr">
            <a:lnSpc>
              <a:spcPct val="100000"/>
            </a:lnSpc>
          </a:pPr>
          <a:r>
            <a:rPr lang="en-US" sz="1200" dirty="0">
              <a:latin typeface="Century Gothic" panose="020B0502020202020204" pitchFamily="34" charset="0"/>
            </a:rPr>
            <a:t> owns thoughts and feelings, clear about priorities and values, specific about disagreements, provides feedback when asked, admits flaws and mistakes, is fully known by those closest to them</a:t>
          </a:r>
        </a:p>
        <a:p>
          <a:pPr algn="l">
            <a:lnSpc>
              <a:spcPct val="100000"/>
            </a:lnSpc>
          </a:pPr>
          <a:endParaRPr lang="en-US" sz="1200" dirty="0">
            <a:latin typeface="Century Gothic" panose="020B0502020202020204" pitchFamily="34" charset="0"/>
          </a:endParaRPr>
        </a:p>
      </dgm:t>
    </dgm:pt>
    <dgm:pt modelId="{40C98FDD-EE5B-435F-85AC-F6ED12D35955}" type="parTrans" cxnId="{264686C8-33AC-4DC3-96A0-055A95F725CB}">
      <dgm:prSet/>
      <dgm:spPr/>
      <dgm:t>
        <a:bodyPr/>
        <a:lstStyle/>
        <a:p>
          <a:endParaRPr lang="en-US"/>
        </a:p>
      </dgm:t>
    </dgm:pt>
    <dgm:pt modelId="{AAC11F18-20A1-4BA0-88FF-3CE83D339F23}" type="sibTrans" cxnId="{264686C8-33AC-4DC3-96A0-055A95F725CB}">
      <dgm:prSet/>
      <dgm:spPr/>
      <dgm:t>
        <a:bodyPr/>
        <a:lstStyle/>
        <a:p>
          <a:endParaRPr lang="en-US"/>
        </a:p>
      </dgm:t>
    </dgm:pt>
    <dgm:pt modelId="{5DBCC90E-2B2F-46B6-A735-7DD6BE33440E}" type="pres">
      <dgm:prSet presAssocID="{48D1434B-0863-40F9-8D44-A25328D7F4B4}" presName="root" presStyleCnt="0">
        <dgm:presLayoutVars>
          <dgm:dir/>
          <dgm:resizeHandles val="exact"/>
        </dgm:presLayoutVars>
      </dgm:prSet>
      <dgm:spPr/>
    </dgm:pt>
    <dgm:pt modelId="{15EFA5BD-555B-4053-85D4-3D009DF503FE}" type="pres">
      <dgm:prSet presAssocID="{7D47C54E-E236-47CF-A0D0-17BCBDCABDEB}" presName="compNode" presStyleCnt="0"/>
      <dgm:spPr/>
    </dgm:pt>
    <dgm:pt modelId="{9BA8F507-9B7D-4DF7-BCF0-86340FDF117A}" type="pres">
      <dgm:prSet presAssocID="{7D47C54E-E236-47CF-A0D0-17BCBDCABDE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539A69D6-C66A-4CD6-B832-1E0BDF5FE8AA}" type="pres">
      <dgm:prSet presAssocID="{7D47C54E-E236-47CF-A0D0-17BCBDCABDEB}" presName="spaceRect" presStyleCnt="0"/>
      <dgm:spPr/>
    </dgm:pt>
    <dgm:pt modelId="{540C9B5C-E9F8-4844-A2B8-5CB8BE543D45}" type="pres">
      <dgm:prSet presAssocID="{7D47C54E-E236-47CF-A0D0-17BCBDCABDEB}" presName="textRect" presStyleLbl="revTx" presStyleIdx="0" presStyleCnt="6" custScaleY="107597" custLinFactNeighborX="-55" custLinFactNeighborY="-7855">
        <dgm:presLayoutVars>
          <dgm:chMax val="1"/>
          <dgm:chPref val="1"/>
        </dgm:presLayoutVars>
      </dgm:prSet>
      <dgm:spPr/>
    </dgm:pt>
    <dgm:pt modelId="{EEB505DE-87DD-40F0-B48C-F787EB8A1A76}" type="pres">
      <dgm:prSet presAssocID="{F0265146-39B5-4DF0-B262-B121188CFECA}" presName="sibTrans" presStyleCnt="0"/>
      <dgm:spPr/>
    </dgm:pt>
    <dgm:pt modelId="{22FC2D30-8A9F-434E-A83E-AF5F49BD645F}" type="pres">
      <dgm:prSet presAssocID="{84F39518-3CE5-470F-8AD8-EAF63297648C}" presName="compNode" presStyleCnt="0"/>
      <dgm:spPr/>
    </dgm:pt>
    <dgm:pt modelId="{9495A316-274E-42A7-A976-D95AC0F2B0FE}" type="pres">
      <dgm:prSet presAssocID="{84F39518-3CE5-470F-8AD8-EAF63297648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1938464F-E99F-471A-949F-678B5AE735CB}" type="pres">
      <dgm:prSet presAssocID="{84F39518-3CE5-470F-8AD8-EAF63297648C}" presName="spaceRect" presStyleCnt="0"/>
      <dgm:spPr/>
    </dgm:pt>
    <dgm:pt modelId="{40952ADD-E181-4742-AC87-A1C9795D6154}" type="pres">
      <dgm:prSet presAssocID="{84F39518-3CE5-470F-8AD8-EAF63297648C}" presName="textRect" presStyleLbl="revTx" presStyleIdx="1" presStyleCnt="6" custLinFactNeighborX="-687" custLinFactNeighborY="-13353">
        <dgm:presLayoutVars>
          <dgm:chMax val="1"/>
          <dgm:chPref val="1"/>
        </dgm:presLayoutVars>
      </dgm:prSet>
      <dgm:spPr/>
    </dgm:pt>
    <dgm:pt modelId="{29064FD3-BBA6-4AE7-A514-4D1A17D5E844}" type="pres">
      <dgm:prSet presAssocID="{03348C78-9557-4C39-9DA5-48F4CF05960B}" presName="sibTrans" presStyleCnt="0"/>
      <dgm:spPr/>
    </dgm:pt>
    <dgm:pt modelId="{2AE0B817-098A-4C64-BCB4-6F958FE71718}" type="pres">
      <dgm:prSet presAssocID="{7ADE1CF1-C1B9-4925-8614-A00E9E255A92}" presName="compNode" presStyleCnt="0"/>
      <dgm:spPr/>
    </dgm:pt>
    <dgm:pt modelId="{46D32C73-C266-44A2-BFF5-584F9054C53F}" type="pres">
      <dgm:prSet presAssocID="{7ADE1CF1-C1B9-4925-8614-A00E9E255A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6DDF590-6FEB-4642-A2B2-A209EDD99A06}" type="pres">
      <dgm:prSet presAssocID="{7ADE1CF1-C1B9-4925-8614-A00E9E255A92}" presName="spaceRect" presStyleCnt="0"/>
      <dgm:spPr/>
    </dgm:pt>
    <dgm:pt modelId="{36E1E22E-AF09-4C1A-9765-446EAC980BFC}" type="pres">
      <dgm:prSet presAssocID="{7ADE1CF1-C1B9-4925-8614-A00E9E255A92}" presName="textRect" presStyleLbl="revTx" presStyleIdx="2" presStyleCnt="6" custLinFactNeighborX="687" custLinFactNeighborY="-11782">
        <dgm:presLayoutVars>
          <dgm:chMax val="1"/>
          <dgm:chPref val="1"/>
        </dgm:presLayoutVars>
      </dgm:prSet>
      <dgm:spPr/>
    </dgm:pt>
    <dgm:pt modelId="{EDAE5DED-F3E7-4191-B875-0F9DD2EBA004}" type="pres">
      <dgm:prSet presAssocID="{828942E5-1FD3-431B-A510-3ACB8EB5DB49}" presName="sibTrans" presStyleCnt="0"/>
      <dgm:spPr/>
    </dgm:pt>
    <dgm:pt modelId="{B5093D62-1851-4B69-9BE1-67A7D60ABBAB}" type="pres">
      <dgm:prSet presAssocID="{B7C0E7C5-49B0-4AC2-AF50-59F4CA117A17}" presName="compNode" presStyleCnt="0"/>
      <dgm:spPr/>
    </dgm:pt>
    <dgm:pt modelId="{4A6E433B-F21D-4735-93D0-85724DFEF161}" type="pres">
      <dgm:prSet presAssocID="{B7C0E7C5-49B0-4AC2-AF50-59F4CA117A1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DC5EC7DC-94E6-4A67-923B-38EE4C7B2576}" type="pres">
      <dgm:prSet presAssocID="{B7C0E7C5-49B0-4AC2-AF50-59F4CA117A17}" presName="spaceRect" presStyleCnt="0"/>
      <dgm:spPr/>
    </dgm:pt>
    <dgm:pt modelId="{7237D92A-1C28-4080-B6F2-723579C4A2E4}" type="pres">
      <dgm:prSet presAssocID="{B7C0E7C5-49B0-4AC2-AF50-59F4CA117A17}" presName="textRect" presStyleLbl="revTx" presStyleIdx="3" presStyleCnt="6" custLinFactNeighborX="-687" custLinFactNeighborY="-10997">
        <dgm:presLayoutVars>
          <dgm:chMax val="1"/>
          <dgm:chPref val="1"/>
        </dgm:presLayoutVars>
      </dgm:prSet>
      <dgm:spPr/>
    </dgm:pt>
    <dgm:pt modelId="{E4E95B6D-5454-4F36-B276-2D3D9F6BD7E0}" type="pres">
      <dgm:prSet presAssocID="{D5D47A6B-9F5C-44A3-B744-7BFAB19B1BFE}" presName="sibTrans" presStyleCnt="0"/>
      <dgm:spPr/>
    </dgm:pt>
    <dgm:pt modelId="{7C60F916-64E6-449C-BF4E-435B787278B5}" type="pres">
      <dgm:prSet presAssocID="{83DA72FB-B37A-4681-8CF7-883F27827217}" presName="compNode" presStyleCnt="0"/>
      <dgm:spPr/>
    </dgm:pt>
    <dgm:pt modelId="{3078C038-27FB-40E0-8143-7EE03818BC59}" type="pres">
      <dgm:prSet presAssocID="{83DA72FB-B37A-4681-8CF7-883F2782721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2A285D76-3F64-4475-AC38-97ED5C74B7F7}" type="pres">
      <dgm:prSet presAssocID="{83DA72FB-B37A-4681-8CF7-883F27827217}" presName="spaceRect" presStyleCnt="0"/>
      <dgm:spPr/>
    </dgm:pt>
    <dgm:pt modelId="{9ACD531A-90B2-4525-B53D-1D58F71A4C79}" type="pres">
      <dgm:prSet presAssocID="{83DA72FB-B37A-4681-8CF7-883F27827217}" presName="textRect" presStyleLbl="revTx" presStyleIdx="4" presStyleCnt="6" custLinFactNeighborX="-687" custLinFactNeighborY="-12082">
        <dgm:presLayoutVars>
          <dgm:chMax val="1"/>
          <dgm:chPref val="1"/>
        </dgm:presLayoutVars>
      </dgm:prSet>
      <dgm:spPr/>
    </dgm:pt>
    <dgm:pt modelId="{859F4072-6FD0-4ED2-AC68-C9C37A7DA916}" type="pres">
      <dgm:prSet presAssocID="{F981FFBF-50AB-4C41-AD1E-6D13DED72738}" presName="sibTrans" presStyleCnt="0"/>
      <dgm:spPr/>
    </dgm:pt>
    <dgm:pt modelId="{0E8132F1-1B15-4F04-B04F-BBACEAA37F78}" type="pres">
      <dgm:prSet presAssocID="{FCB8B4CD-D724-4FBB-B783-CF8E3EE481FC}" presName="compNode" presStyleCnt="0"/>
      <dgm:spPr/>
    </dgm:pt>
    <dgm:pt modelId="{CFC3E2AA-2981-4A13-BC57-70ABC1C80DD9}" type="pres">
      <dgm:prSet presAssocID="{FCB8B4CD-D724-4FBB-B783-CF8E3EE481F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0ACEED26-F322-4F25-9616-CF9C5049A41C}" type="pres">
      <dgm:prSet presAssocID="{FCB8B4CD-D724-4FBB-B783-CF8E3EE481FC}" presName="spaceRect" presStyleCnt="0"/>
      <dgm:spPr/>
    </dgm:pt>
    <dgm:pt modelId="{CDFCD5FA-A26B-4AF7-9366-C2B9839E336B}" type="pres">
      <dgm:prSet presAssocID="{FCB8B4CD-D724-4FBB-B783-CF8E3EE481FC}" presName="textRect" presStyleLbl="revTx" presStyleIdx="5" presStyleCnt="6" custLinFactNeighborX="55" custLinFactNeighborY="-12082">
        <dgm:presLayoutVars>
          <dgm:chMax val="1"/>
          <dgm:chPref val="1"/>
        </dgm:presLayoutVars>
      </dgm:prSet>
      <dgm:spPr/>
    </dgm:pt>
  </dgm:ptLst>
  <dgm:cxnLst>
    <dgm:cxn modelId="{65AB2222-985F-4891-857E-457645BF4B8A}" type="presOf" srcId="{FCB8B4CD-D724-4FBB-B783-CF8E3EE481FC}" destId="{CDFCD5FA-A26B-4AF7-9366-C2B9839E336B}" srcOrd="0" destOrd="0" presId="urn:microsoft.com/office/officeart/2018/2/layout/IconLabelList"/>
    <dgm:cxn modelId="{2AC5A024-2312-4400-A4D9-FD9744E8C446}" srcId="{48D1434B-0863-40F9-8D44-A25328D7F4B4}" destId="{B7C0E7C5-49B0-4AC2-AF50-59F4CA117A17}" srcOrd="3" destOrd="0" parTransId="{98A6DBDE-6501-44F3-AFFC-FB91942DD220}" sibTransId="{D5D47A6B-9F5C-44A3-B744-7BFAB19B1BFE}"/>
    <dgm:cxn modelId="{AD10E630-4B58-4CE3-9216-45E757D7A64C}" type="presOf" srcId="{48D1434B-0863-40F9-8D44-A25328D7F4B4}" destId="{5DBCC90E-2B2F-46B6-A735-7DD6BE33440E}" srcOrd="0" destOrd="0" presId="urn:microsoft.com/office/officeart/2018/2/layout/IconLabelList"/>
    <dgm:cxn modelId="{81CBFE3D-C6A5-4DB4-8AC2-CABD113510DF}" type="presOf" srcId="{7D47C54E-E236-47CF-A0D0-17BCBDCABDEB}" destId="{540C9B5C-E9F8-4844-A2B8-5CB8BE543D45}" srcOrd="0" destOrd="0" presId="urn:microsoft.com/office/officeart/2018/2/layout/IconLabelList"/>
    <dgm:cxn modelId="{9FCA8C4D-3C64-4D43-9675-198A53412908}" srcId="{48D1434B-0863-40F9-8D44-A25328D7F4B4}" destId="{7ADE1CF1-C1B9-4925-8614-A00E9E255A92}" srcOrd="2" destOrd="0" parTransId="{E05642C5-F3F4-4256-A198-B8E5E0B6ED42}" sibTransId="{828942E5-1FD3-431B-A510-3ACB8EB5DB49}"/>
    <dgm:cxn modelId="{0F0AC85D-76D1-4280-A9A2-D8C234B94E9A}" srcId="{48D1434B-0863-40F9-8D44-A25328D7F4B4}" destId="{7D47C54E-E236-47CF-A0D0-17BCBDCABDEB}" srcOrd="0" destOrd="0" parTransId="{9017382B-811E-4C97-A3B8-FF3B187AFDCE}" sibTransId="{F0265146-39B5-4DF0-B262-B121188CFECA}"/>
    <dgm:cxn modelId="{E448E46A-333E-4BB8-A092-325E58B52900}" srcId="{48D1434B-0863-40F9-8D44-A25328D7F4B4}" destId="{83DA72FB-B37A-4681-8CF7-883F27827217}" srcOrd="4" destOrd="0" parTransId="{E13458D2-7043-4F29-BEAE-A7EEEE1BDB56}" sibTransId="{F981FFBF-50AB-4C41-AD1E-6D13DED72738}"/>
    <dgm:cxn modelId="{16E99080-B08A-49CD-995B-C061475732DE}" type="presOf" srcId="{84F39518-3CE5-470F-8AD8-EAF63297648C}" destId="{40952ADD-E181-4742-AC87-A1C9795D6154}" srcOrd="0" destOrd="0" presId="urn:microsoft.com/office/officeart/2018/2/layout/IconLabelList"/>
    <dgm:cxn modelId="{1847FB82-E071-4BB8-A11B-E73A82777B1D}" type="presOf" srcId="{B7C0E7C5-49B0-4AC2-AF50-59F4CA117A17}" destId="{7237D92A-1C28-4080-B6F2-723579C4A2E4}" srcOrd="0" destOrd="0" presId="urn:microsoft.com/office/officeart/2018/2/layout/IconLabelList"/>
    <dgm:cxn modelId="{98783E8A-B6A1-4513-8997-ED7D7167B910}" srcId="{48D1434B-0863-40F9-8D44-A25328D7F4B4}" destId="{84F39518-3CE5-470F-8AD8-EAF63297648C}" srcOrd="1" destOrd="0" parTransId="{DC243459-6B0A-4B10-8A69-B6D6A867118C}" sibTransId="{03348C78-9557-4C39-9DA5-48F4CF05960B}"/>
    <dgm:cxn modelId="{FAE75CA0-82BA-43FE-9670-AE0B82BE10AA}" type="presOf" srcId="{83DA72FB-B37A-4681-8CF7-883F27827217}" destId="{9ACD531A-90B2-4525-B53D-1D58F71A4C79}" srcOrd="0" destOrd="0" presId="urn:microsoft.com/office/officeart/2018/2/layout/IconLabelList"/>
    <dgm:cxn modelId="{264686C8-33AC-4DC3-96A0-055A95F725CB}" srcId="{48D1434B-0863-40F9-8D44-A25328D7F4B4}" destId="{FCB8B4CD-D724-4FBB-B783-CF8E3EE481FC}" srcOrd="5" destOrd="0" parTransId="{40C98FDD-EE5B-435F-85AC-F6ED12D35955}" sibTransId="{AAC11F18-20A1-4BA0-88FF-3CE83D339F23}"/>
    <dgm:cxn modelId="{FDEA5FDB-D165-481C-BD51-B653541D7E4A}" type="presOf" srcId="{7ADE1CF1-C1B9-4925-8614-A00E9E255A92}" destId="{36E1E22E-AF09-4C1A-9765-446EAC980BFC}" srcOrd="0" destOrd="0" presId="urn:microsoft.com/office/officeart/2018/2/layout/IconLabelList"/>
    <dgm:cxn modelId="{2FE98988-19F2-4B55-9083-EC027D9B638E}" type="presParOf" srcId="{5DBCC90E-2B2F-46B6-A735-7DD6BE33440E}" destId="{15EFA5BD-555B-4053-85D4-3D009DF503FE}" srcOrd="0" destOrd="0" presId="urn:microsoft.com/office/officeart/2018/2/layout/IconLabelList"/>
    <dgm:cxn modelId="{8F0F448A-7116-4905-9346-D7381E616BE0}" type="presParOf" srcId="{15EFA5BD-555B-4053-85D4-3D009DF503FE}" destId="{9BA8F507-9B7D-4DF7-BCF0-86340FDF117A}" srcOrd="0" destOrd="0" presId="urn:microsoft.com/office/officeart/2018/2/layout/IconLabelList"/>
    <dgm:cxn modelId="{6A7AE9E0-D9F0-4B8E-B4C5-751F4654D8A8}" type="presParOf" srcId="{15EFA5BD-555B-4053-85D4-3D009DF503FE}" destId="{539A69D6-C66A-4CD6-B832-1E0BDF5FE8AA}" srcOrd="1" destOrd="0" presId="urn:microsoft.com/office/officeart/2018/2/layout/IconLabelList"/>
    <dgm:cxn modelId="{4DE5CEB0-BF86-41FD-9978-77B742AEC543}" type="presParOf" srcId="{15EFA5BD-555B-4053-85D4-3D009DF503FE}" destId="{540C9B5C-E9F8-4844-A2B8-5CB8BE543D45}" srcOrd="2" destOrd="0" presId="urn:microsoft.com/office/officeart/2018/2/layout/IconLabelList"/>
    <dgm:cxn modelId="{CF14462E-46A5-41FE-9E98-AAAA8D68D49E}" type="presParOf" srcId="{5DBCC90E-2B2F-46B6-A735-7DD6BE33440E}" destId="{EEB505DE-87DD-40F0-B48C-F787EB8A1A76}" srcOrd="1" destOrd="0" presId="urn:microsoft.com/office/officeart/2018/2/layout/IconLabelList"/>
    <dgm:cxn modelId="{C5928B63-18BF-4A6D-A968-D6BA09F16CA3}" type="presParOf" srcId="{5DBCC90E-2B2F-46B6-A735-7DD6BE33440E}" destId="{22FC2D30-8A9F-434E-A83E-AF5F49BD645F}" srcOrd="2" destOrd="0" presId="urn:microsoft.com/office/officeart/2018/2/layout/IconLabelList"/>
    <dgm:cxn modelId="{E96476EA-6DBF-410A-A81B-86B01DFBD557}" type="presParOf" srcId="{22FC2D30-8A9F-434E-A83E-AF5F49BD645F}" destId="{9495A316-274E-42A7-A976-D95AC0F2B0FE}" srcOrd="0" destOrd="0" presId="urn:microsoft.com/office/officeart/2018/2/layout/IconLabelList"/>
    <dgm:cxn modelId="{C3A2AB06-15CD-406F-AD66-A6C327FF726B}" type="presParOf" srcId="{22FC2D30-8A9F-434E-A83E-AF5F49BD645F}" destId="{1938464F-E99F-471A-949F-678B5AE735CB}" srcOrd="1" destOrd="0" presId="urn:microsoft.com/office/officeart/2018/2/layout/IconLabelList"/>
    <dgm:cxn modelId="{E34AECB8-A25F-40B7-BCA3-2F862221191E}" type="presParOf" srcId="{22FC2D30-8A9F-434E-A83E-AF5F49BD645F}" destId="{40952ADD-E181-4742-AC87-A1C9795D6154}" srcOrd="2" destOrd="0" presId="urn:microsoft.com/office/officeart/2018/2/layout/IconLabelList"/>
    <dgm:cxn modelId="{9B7E5798-9C3C-4F27-89B2-8F14D8B986C0}" type="presParOf" srcId="{5DBCC90E-2B2F-46B6-A735-7DD6BE33440E}" destId="{29064FD3-BBA6-4AE7-A514-4D1A17D5E844}" srcOrd="3" destOrd="0" presId="urn:microsoft.com/office/officeart/2018/2/layout/IconLabelList"/>
    <dgm:cxn modelId="{958A5F65-C9A6-464C-9F43-B6BF0E0A4B5A}" type="presParOf" srcId="{5DBCC90E-2B2F-46B6-A735-7DD6BE33440E}" destId="{2AE0B817-098A-4C64-BCB4-6F958FE71718}" srcOrd="4" destOrd="0" presId="urn:microsoft.com/office/officeart/2018/2/layout/IconLabelList"/>
    <dgm:cxn modelId="{237F0169-5EBD-42FD-ABA3-4A9A1396F151}" type="presParOf" srcId="{2AE0B817-098A-4C64-BCB4-6F958FE71718}" destId="{46D32C73-C266-44A2-BFF5-584F9054C53F}" srcOrd="0" destOrd="0" presId="urn:microsoft.com/office/officeart/2018/2/layout/IconLabelList"/>
    <dgm:cxn modelId="{78C9C83F-0590-4A7B-A2D1-D012E071BC8E}" type="presParOf" srcId="{2AE0B817-098A-4C64-BCB4-6F958FE71718}" destId="{46DDF590-6FEB-4642-A2B2-A209EDD99A06}" srcOrd="1" destOrd="0" presId="urn:microsoft.com/office/officeart/2018/2/layout/IconLabelList"/>
    <dgm:cxn modelId="{EAA1F54A-2653-4C0E-A356-55DB4FF1C634}" type="presParOf" srcId="{2AE0B817-098A-4C64-BCB4-6F958FE71718}" destId="{36E1E22E-AF09-4C1A-9765-446EAC980BFC}" srcOrd="2" destOrd="0" presId="urn:microsoft.com/office/officeart/2018/2/layout/IconLabelList"/>
    <dgm:cxn modelId="{E186F885-68AB-4A52-800C-9909757D5405}" type="presParOf" srcId="{5DBCC90E-2B2F-46B6-A735-7DD6BE33440E}" destId="{EDAE5DED-F3E7-4191-B875-0F9DD2EBA004}" srcOrd="5" destOrd="0" presId="urn:microsoft.com/office/officeart/2018/2/layout/IconLabelList"/>
    <dgm:cxn modelId="{75B02494-F815-4417-AF35-D6C4955A4F1E}" type="presParOf" srcId="{5DBCC90E-2B2F-46B6-A735-7DD6BE33440E}" destId="{B5093D62-1851-4B69-9BE1-67A7D60ABBAB}" srcOrd="6" destOrd="0" presId="urn:microsoft.com/office/officeart/2018/2/layout/IconLabelList"/>
    <dgm:cxn modelId="{DDF77532-5CC2-4654-8611-1617A10035E9}" type="presParOf" srcId="{B5093D62-1851-4B69-9BE1-67A7D60ABBAB}" destId="{4A6E433B-F21D-4735-93D0-85724DFEF161}" srcOrd="0" destOrd="0" presId="urn:microsoft.com/office/officeart/2018/2/layout/IconLabelList"/>
    <dgm:cxn modelId="{2843582D-7A0A-472B-9027-AE582159DCCC}" type="presParOf" srcId="{B5093D62-1851-4B69-9BE1-67A7D60ABBAB}" destId="{DC5EC7DC-94E6-4A67-923B-38EE4C7B2576}" srcOrd="1" destOrd="0" presId="urn:microsoft.com/office/officeart/2018/2/layout/IconLabelList"/>
    <dgm:cxn modelId="{57F5554C-BA4B-4784-A994-494ED345BCB7}" type="presParOf" srcId="{B5093D62-1851-4B69-9BE1-67A7D60ABBAB}" destId="{7237D92A-1C28-4080-B6F2-723579C4A2E4}" srcOrd="2" destOrd="0" presId="urn:microsoft.com/office/officeart/2018/2/layout/IconLabelList"/>
    <dgm:cxn modelId="{E5328853-7704-4391-9D40-A64C09106FDD}" type="presParOf" srcId="{5DBCC90E-2B2F-46B6-A735-7DD6BE33440E}" destId="{E4E95B6D-5454-4F36-B276-2D3D9F6BD7E0}" srcOrd="7" destOrd="0" presId="urn:microsoft.com/office/officeart/2018/2/layout/IconLabelList"/>
    <dgm:cxn modelId="{B6716BDD-017F-40CA-A4A0-9A779D2B05CA}" type="presParOf" srcId="{5DBCC90E-2B2F-46B6-A735-7DD6BE33440E}" destId="{7C60F916-64E6-449C-BF4E-435B787278B5}" srcOrd="8" destOrd="0" presId="urn:microsoft.com/office/officeart/2018/2/layout/IconLabelList"/>
    <dgm:cxn modelId="{4FEFD9AD-8AEC-4AB8-9A86-BD086070132C}" type="presParOf" srcId="{7C60F916-64E6-449C-BF4E-435B787278B5}" destId="{3078C038-27FB-40E0-8143-7EE03818BC59}" srcOrd="0" destOrd="0" presId="urn:microsoft.com/office/officeart/2018/2/layout/IconLabelList"/>
    <dgm:cxn modelId="{2A3656C5-B422-42B2-B21F-3D2363EF3200}" type="presParOf" srcId="{7C60F916-64E6-449C-BF4E-435B787278B5}" destId="{2A285D76-3F64-4475-AC38-97ED5C74B7F7}" srcOrd="1" destOrd="0" presId="urn:microsoft.com/office/officeart/2018/2/layout/IconLabelList"/>
    <dgm:cxn modelId="{55874AA0-03F2-449E-8ECA-5350E824064C}" type="presParOf" srcId="{7C60F916-64E6-449C-BF4E-435B787278B5}" destId="{9ACD531A-90B2-4525-B53D-1D58F71A4C79}" srcOrd="2" destOrd="0" presId="urn:microsoft.com/office/officeart/2018/2/layout/IconLabelList"/>
    <dgm:cxn modelId="{D475484F-99A2-4CAF-8F23-7A412B2CF53F}" type="presParOf" srcId="{5DBCC90E-2B2F-46B6-A735-7DD6BE33440E}" destId="{859F4072-6FD0-4ED2-AC68-C9C37A7DA916}" srcOrd="9" destOrd="0" presId="urn:microsoft.com/office/officeart/2018/2/layout/IconLabelList"/>
    <dgm:cxn modelId="{C09B157F-BF3C-4E2C-9B2D-755ED095AB68}" type="presParOf" srcId="{5DBCC90E-2B2F-46B6-A735-7DD6BE33440E}" destId="{0E8132F1-1B15-4F04-B04F-BBACEAA37F78}" srcOrd="10" destOrd="0" presId="urn:microsoft.com/office/officeart/2018/2/layout/IconLabelList"/>
    <dgm:cxn modelId="{8AC1BA80-CFEE-4CEB-8A6A-7E9A9CCC6B56}" type="presParOf" srcId="{0E8132F1-1B15-4F04-B04F-BBACEAA37F78}" destId="{CFC3E2AA-2981-4A13-BC57-70ABC1C80DD9}" srcOrd="0" destOrd="0" presId="urn:microsoft.com/office/officeart/2018/2/layout/IconLabelList"/>
    <dgm:cxn modelId="{D096370E-EEAD-4D34-AB49-1A81E0FF7D56}" type="presParOf" srcId="{0E8132F1-1B15-4F04-B04F-BBACEAA37F78}" destId="{0ACEED26-F322-4F25-9616-CF9C5049A41C}" srcOrd="1" destOrd="0" presId="urn:microsoft.com/office/officeart/2018/2/layout/IconLabelList"/>
    <dgm:cxn modelId="{E79CAB29-F828-45D1-8E92-79344DB0DC11}" type="presParOf" srcId="{0E8132F1-1B15-4F04-B04F-BBACEAA37F78}" destId="{CDFCD5FA-A26B-4AF7-9366-C2B9839E336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93A654-3F3E-448D-A802-5A18C6C189C5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6D914C4-3472-4DA1-9F0B-15530948E5C2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What is your most challenging relationship right now? Why?</a:t>
          </a:r>
        </a:p>
      </dgm:t>
    </dgm:pt>
    <dgm:pt modelId="{5599AF3B-2A28-41FA-BFCB-9844C8EF5F47}" type="parTrans" cxnId="{8BFC1690-6E89-4A9B-A074-55FA8AAA3F43}">
      <dgm:prSet/>
      <dgm:spPr/>
      <dgm:t>
        <a:bodyPr/>
        <a:lstStyle/>
        <a:p>
          <a:endParaRPr lang="en-US"/>
        </a:p>
      </dgm:t>
    </dgm:pt>
    <dgm:pt modelId="{470CF35C-08E1-416C-9E54-80C7D136B6BA}" type="sibTrans" cxnId="{8BFC1690-6E89-4A9B-A074-55FA8AAA3F43}">
      <dgm:prSet/>
      <dgm:spPr/>
      <dgm:t>
        <a:bodyPr/>
        <a:lstStyle/>
        <a:p>
          <a:endParaRPr lang="en-US"/>
        </a:p>
      </dgm:t>
    </dgm:pt>
    <dgm:pt modelId="{774231E2-290B-40AF-9528-08372E2CD2CE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If you look at that relationship, are there healthy aspects missing? (initiative, presence, completion, vulnerability, nurturing, honesty)</a:t>
          </a:r>
        </a:p>
      </dgm:t>
    </dgm:pt>
    <dgm:pt modelId="{15C8487A-2994-479B-B1FC-DEF675427B81}" type="parTrans" cxnId="{32DF61C6-D4D9-467B-AFC9-EBC999D8C479}">
      <dgm:prSet/>
      <dgm:spPr/>
      <dgm:t>
        <a:bodyPr/>
        <a:lstStyle/>
        <a:p>
          <a:endParaRPr lang="en-US"/>
        </a:p>
      </dgm:t>
    </dgm:pt>
    <dgm:pt modelId="{210C3123-D188-46A9-919B-DBD71D13265F}" type="sibTrans" cxnId="{32DF61C6-D4D9-467B-AFC9-EBC999D8C479}">
      <dgm:prSet/>
      <dgm:spPr/>
      <dgm:t>
        <a:bodyPr/>
        <a:lstStyle/>
        <a:p>
          <a:endParaRPr lang="en-US"/>
        </a:p>
      </dgm:t>
    </dgm:pt>
    <dgm:pt modelId="{9D18F70B-1867-4E62-9FFA-01723CB0DE49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What small change could you make today to make that relationship better or make your life better when looking at that relationship?</a:t>
          </a:r>
        </a:p>
      </dgm:t>
    </dgm:pt>
    <dgm:pt modelId="{45EB0E6F-34D2-4D02-B450-2AE27F884D4A}" type="parTrans" cxnId="{AF77A66A-5697-4A3D-985C-3712A7D1F18C}">
      <dgm:prSet/>
      <dgm:spPr/>
      <dgm:t>
        <a:bodyPr/>
        <a:lstStyle/>
        <a:p>
          <a:endParaRPr lang="en-US"/>
        </a:p>
      </dgm:t>
    </dgm:pt>
    <dgm:pt modelId="{6C1E1D87-5E97-48B4-9DD9-8E7C223371F6}" type="sibTrans" cxnId="{AF77A66A-5697-4A3D-985C-3712A7D1F18C}">
      <dgm:prSet/>
      <dgm:spPr/>
      <dgm:t>
        <a:bodyPr/>
        <a:lstStyle/>
        <a:p>
          <a:endParaRPr lang="en-US"/>
        </a:p>
      </dgm:t>
    </dgm:pt>
    <dgm:pt modelId="{E920D580-EA32-4D97-8B90-3C376C8394EF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Who in your life right now do you feel responsible for that is NOT your responsibility?</a:t>
          </a:r>
        </a:p>
      </dgm:t>
    </dgm:pt>
    <dgm:pt modelId="{F916D8A5-34C7-4962-A1D4-A8548291F8FB}" type="parTrans" cxnId="{C123753B-9B51-4531-B2DC-9EC7B511CC6A}">
      <dgm:prSet/>
      <dgm:spPr/>
      <dgm:t>
        <a:bodyPr/>
        <a:lstStyle/>
        <a:p>
          <a:endParaRPr lang="en-US"/>
        </a:p>
      </dgm:t>
    </dgm:pt>
    <dgm:pt modelId="{50C2C3F4-2139-4AC1-AD6B-E6DDDDF5BECD}" type="sibTrans" cxnId="{C123753B-9B51-4531-B2DC-9EC7B511CC6A}">
      <dgm:prSet/>
      <dgm:spPr/>
      <dgm:t>
        <a:bodyPr/>
        <a:lstStyle/>
        <a:p>
          <a:endParaRPr lang="en-US"/>
        </a:p>
      </dgm:t>
    </dgm:pt>
    <dgm:pt modelId="{7E0866C6-554E-4A26-8C75-DB4B627BA8C7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Is there anyone who feels responsible for you but are not responsible for you?</a:t>
          </a:r>
        </a:p>
      </dgm:t>
    </dgm:pt>
    <dgm:pt modelId="{7A0E2E93-D795-443E-A0A2-859DEAB51CF9}" type="parTrans" cxnId="{3E01CB85-2F03-4055-8974-5082EE5EF58D}">
      <dgm:prSet/>
      <dgm:spPr/>
      <dgm:t>
        <a:bodyPr/>
        <a:lstStyle/>
        <a:p>
          <a:endParaRPr lang="en-US"/>
        </a:p>
      </dgm:t>
    </dgm:pt>
    <dgm:pt modelId="{281AC4F3-9B3B-4CC5-ACD3-C1CCBB5E21F2}" type="sibTrans" cxnId="{3E01CB85-2F03-4055-8974-5082EE5EF58D}">
      <dgm:prSet/>
      <dgm:spPr/>
      <dgm:t>
        <a:bodyPr/>
        <a:lstStyle/>
        <a:p>
          <a:endParaRPr lang="en-US"/>
        </a:p>
      </dgm:t>
    </dgm:pt>
    <dgm:pt modelId="{8CFC8DF2-187B-354C-986C-6D1A730A523A}" type="pres">
      <dgm:prSet presAssocID="{6393A654-3F3E-448D-A802-5A18C6C189C5}" presName="linear" presStyleCnt="0">
        <dgm:presLayoutVars>
          <dgm:animLvl val="lvl"/>
          <dgm:resizeHandles val="exact"/>
        </dgm:presLayoutVars>
      </dgm:prSet>
      <dgm:spPr/>
    </dgm:pt>
    <dgm:pt modelId="{5F5EFB34-6225-3740-BE14-5E1FB208800E}" type="pres">
      <dgm:prSet presAssocID="{26D914C4-3472-4DA1-9F0B-15530948E5C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43BCE4C-9A19-4F40-89A1-1E836357A132}" type="pres">
      <dgm:prSet presAssocID="{470CF35C-08E1-416C-9E54-80C7D136B6BA}" presName="spacer" presStyleCnt="0"/>
      <dgm:spPr/>
    </dgm:pt>
    <dgm:pt modelId="{DE59C316-A8DE-6D40-B87F-02E884947C1C}" type="pres">
      <dgm:prSet presAssocID="{774231E2-290B-40AF-9528-08372E2CD2C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E63118D-8E7E-284C-AC5B-7805A173375D}" type="pres">
      <dgm:prSet presAssocID="{210C3123-D188-46A9-919B-DBD71D13265F}" presName="spacer" presStyleCnt="0"/>
      <dgm:spPr/>
    </dgm:pt>
    <dgm:pt modelId="{B9112728-1775-0E42-8C9F-7B886C23BBA9}" type="pres">
      <dgm:prSet presAssocID="{9D18F70B-1867-4E62-9FFA-01723CB0DE4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AC7BF26-C43E-1740-828A-C2B9C7E892ED}" type="pres">
      <dgm:prSet presAssocID="{6C1E1D87-5E97-48B4-9DD9-8E7C223371F6}" presName="spacer" presStyleCnt="0"/>
      <dgm:spPr/>
    </dgm:pt>
    <dgm:pt modelId="{DAB65BCB-32D6-BB47-A183-7D3C1BCB680A}" type="pres">
      <dgm:prSet presAssocID="{E920D580-EA32-4D97-8B90-3C376C8394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61D3825-8844-1E40-B6A8-379CA5A095E9}" type="pres">
      <dgm:prSet presAssocID="{50C2C3F4-2139-4AC1-AD6B-E6DDDDF5BECD}" presName="spacer" presStyleCnt="0"/>
      <dgm:spPr/>
    </dgm:pt>
    <dgm:pt modelId="{B9002C29-655F-2D45-AAF1-2AF32840075E}" type="pres">
      <dgm:prSet presAssocID="{7E0866C6-554E-4A26-8C75-DB4B627BA8C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3B86B00-C159-8142-ADB6-2C3E61883B7A}" type="presOf" srcId="{26D914C4-3472-4DA1-9F0B-15530948E5C2}" destId="{5F5EFB34-6225-3740-BE14-5E1FB208800E}" srcOrd="0" destOrd="0" presId="urn:microsoft.com/office/officeart/2005/8/layout/vList2"/>
    <dgm:cxn modelId="{66ACC038-2669-B746-B185-2DBF388AA6A7}" type="presOf" srcId="{774231E2-290B-40AF-9528-08372E2CD2CE}" destId="{DE59C316-A8DE-6D40-B87F-02E884947C1C}" srcOrd="0" destOrd="0" presId="urn:microsoft.com/office/officeart/2005/8/layout/vList2"/>
    <dgm:cxn modelId="{C123753B-9B51-4531-B2DC-9EC7B511CC6A}" srcId="{6393A654-3F3E-448D-A802-5A18C6C189C5}" destId="{E920D580-EA32-4D97-8B90-3C376C8394EF}" srcOrd="3" destOrd="0" parTransId="{F916D8A5-34C7-4962-A1D4-A8548291F8FB}" sibTransId="{50C2C3F4-2139-4AC1-AD6B-E6DDDDF5BECD}"/>
    <dgm:cxn modelId="{0CFABB4E-59F4-BC40-BDE2-D78FF225C11D}" type="presOf" srcId="{E920D580-EA32-4D97-8B90-3C376C8394EF}" destId="{DAB65BCB-32D6-BB47-A183-7D3C1BCB680A}" srcOrd="0" destOrd="0" presId="urn:microsoft.com/office/officeart/2005/8/layout/vList2"/>
    <dgm:cxn modelId="{AF77A66A-5697-4A3D-985C-3712A7D1F18C}" srcId="{6393A654-3F3E-448D-A802-5A18C6C189C5}" destId="{9D18F70B-1867-4E62-9FFA-01723CB0DE49}" srcOrd="2" destOrd="0" parTransId="{45EB0E6F-34D2-4D02-B450-2AE27F884D4A}" sibTransId="{6C1E1D87-5E97-48B4-9DD9-8E7C223371F6}"/>
    <dgm:cxn modelId="{097B6879-55D7-0043-9763-FF71B1D04D08}" type="presOf" srcId="{7E0866C6-554E-4A26-8C75-DB4B627BA8C7}" destId="{B9002C29-655F-2D45-AAF1-2AF32840075E}" srcOrd="0" destOrd="0" presId="urn:microsoft.com/office/officeart/2005/8/layout/vList2"/>
    <dgm:cxn modelId="{3E01CB85-2F03-4055-8974-5082EE5EF58D}" srcId="{6393A654-3F3E-448D-A802-5A18C6C189C5}" destId="{7E0866C6-554E-4A26-8C75-DB4B627BA8C7}" srcOrd="4" destOrd="0" parTransId="{7A0E2E93-D795-443E-A0A2-859DEAB51CF9}" sibTransId="{281AC4F3-9B3B-4CC5-ACD3-C1CCBB5E21F2}"/>
    <dgm:cxn modelId="{C8F8918A-BA45-034D-8AAE-CEEEFB11B6B1}" type="presOf" srcId="{9D18F70B-1867-4E62-9FFA-01723CB0DE49}" destId="{B9112728-1775-0E42-8C9F-7B886C23BBA9}" srcOrd="0" destOrd="0" presId="urn:microsoft.com/office/officeart/2005/8/layout/vList2"/>
    <dgm:cxn modelId="{8BFC1690-6E89-4A9B-A074-55FA8AAA3F43}" srcId="{6393A654-3F3E-448D-A802-5A18C6C189C5}" destId="{26D914C4-3472-4DA1-9F0B-15530948E5C2}" srcOrd="0" destOrd="0" parTransId="{5599AF3B-2A28-41FA-BFCB-9844C8EF5F47}" sibTransId="{470CF35C-08E1-416C-9E54-80C7D136B6BA}"/>
    <dgm:cxn modelId="{D28A7BB4-6BF4-F045-B86A-85EDABE8453D}" type="presOf" srcId="{6393A654-3F3E-448D-A802-5A18C6C189C5}" destId="{8CFC8DF2-187B-354C-986C-6D1A730A523A}" srcOrd="0" destOrd="0" presId="urn:microsoft.com/office/officeart/2005/8/layout/vList2"/>
    <dgm:cxn modelId="{32DF61C6-D4D9-467B-AFC9-EBC999D8C479}" srcId="{6393A654-3F3E-448D-A802-5A18C6C189C5}" destId="{774231E2-290B-40AF-9528-08372E2CD2CE}" srcOrd="1" destOrd="0" parTransId="{15C8487A-2994-479B-B1FC-DEF675427B81}" sibTransId="{210C3123-D188-46A9-919B-DBD71D13265F}"/>
    <dgm:cxn modelId="{619D2B60-EDD9-D444-B04F-66C7D874CC00}" type="presParOf" srcId="{8CFC8DF2-187B-354C-986C-6D1A730A523A}" destId="{5F5EFB34-6225-3740-BE14-5E1FB208800E}" srcOrd="0" destOrd="0" presId="urn:microsoft.com/office/officeart/2005/8/layout/vList2"/>
    <dgm:cxn modelId="{9DB20779-6471-BA4C-8253-F3EFE625C381}" type="presParOf" srcId="{8CFC8DF2-187B-354C-986C-6D1A730A523A}" destId="{143BCE4C-9A19-4F40-89A1-1E836357A132}" srcOrd="1" destOrd="0" presId="urn:microsoft.com/office/officeart/2005/8/layout/vList2"/>
    <dgm:cxn modelId="{997F7402-50C2-414D-AB1D-1781954F8C4A}" type="presParOf" srcId="{8CFC8DF2-187B-354C-986C-6D1A730A523A}" destId="{DE59C316-A8DE-6D40-B87F-02E884947C1C}" srcOrd="2" destOrd="0" presId="urn:microsoft.com/office/officeart/2005/8/layout/vList2"/>
    <dgm:cxn modelId="{A4546B53-7B2D-B943-8388-4560949E7A0A}" type="presParOf" srcId="{8CFC8DF2-187B-354C-986C-6D1A730A523A}" destId="{7E63118D-8E7E-284C-AC5B-7805A173375D}" srcOrd="3" destOrd="0" presId="urn:microsoft.com/office/officeart/2005/8/layout/vList2"/>
    <dgm:cxn modelId="{BF4B635F-468A-B04A-8B08-99D604595EFF}" type="presParOf" srcId="{8CFC8DF2-187B-354C-986C-6D1A730A523A}" destId="{B9112728-1775-0E42-8C9F-7B886C23BBA9}" srcOrd="4" destOrd="0" presId="urn:microsoft.com/office/officeart/2005/8/layout/vList2"/>
    <dgm:cxn modelId="{298CE305-9E2B-AB43-AF25-43D19327A44F}" type="presParOf" srcId="{8CFC8DF2-187B-354C-986C-6D1A730A523A}" destId="{9AC7BF26-C43E-1740-828A-C2B9C7E892ED}" srcOrd="5" destOrd="0" presId="urn:microsoft.com/office/officeart/2005/8/layout/vList2"/>
    <dgm:cxn modelId="{D8A7978E-21A1-A140-B0D8-FA6DDB5138D8}" type="presParOf" srcId="{8CFC8DF2-187B-354C-986C-6D1A730A523A}" destId="{DAB65BCB-32D6-BB47-A183-7D3C1BCB680A}" srcOrd="6" destOrd="0" presId="urn:microsoft.com/office/officeart/2005/8/layout/vList2"/>
    <dgm:cxn modelId="{84BD223D-943D-7C45-B9C7-E4BD5D10FEA8}" type="presParOf" srcId="{8CFC8DF2-187B-354C-986C-6D1A730A523A}" destId="{761D3825-8844-1E40-B6A8-379CA5A095E9}" srcOrd="7" destOrd="0" presId="urn:microsoft.com/office/officeart/2005/8/layout/vList2"/>
    <dgm:cxn modelId="{AE065A61-E198-7D4E-A013-ED6247B0A6B0}" type="presParOf" srcId="{8CFC8DF2-187B-354C-986C-6D1A730A523A}" destId="{B9002C29-655F-2D45-AAF1-2AF32840075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9531D-CB6F-E146-A8A4-7BBF03A49F2F}">
      <dsp:nvSpPr>
        <dsp:cNvPr id="0" name=""/>
        <dsp:cNvSpPr/>
      </dsp:nvSpPr>
      <dsp:spPr>
        <a:xfrm>
          <a:off x="559" y="528029"/>
          <a:ext cx="4821361" cy="28928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entury Gothic" panose="020B0502020202020204" pitchFamily="34" charset="0"/>
            </a:rPr>
            <a:t>Healthy Shame: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“A feeling of our core boundaries and limitedness…nourishing in that it moves us to seek new information and learn new things.” </a:t>
          </a:r>
        </a:p>
      </dsp:txBody>
      <dsp:txXfrm>
        <a:off x="559" y="528029"/>
        <a:ext cx="4821361" cy="2892816"/>
      </dsp:txXfrm>
    </dsp:sp>
    <dsp:sp modelId="{19F90C2F-54E0-1344-9AA2-C75A3D1E936A}">
      <dsp:nvSpPr>
        <dsp:cNvPr id="0" name=""/>
        <dsp:cNvSpPr/>
      </dsp:nvSpPr>
      <dsp:spPr>
        <a:xfrm>
          <a:off x="4896197" y="1852938"/>
          <a:ext cx="723204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C1737-57CC-6D48-888B-55B0CCFBF6E0}">
      <dsp:nvSpPr>
        <dsp:cNvPr id="0" name=""/>
        <dsp:cNvSpPr/>
      </dsp:nvSpPr>
      <dsp:spPr>
        <a:xfrm>
          <a:off x="5693678" y="528029"/>
          <a:ext cx="4821361" cy="289281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entury Gothic" panose="020B0502020202020204" pitchFamily="34" charset="0"/>
            </a:rPr>
            <a:t>Toxic Shame: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entury Gothic" panose="020B0502020202020204" pitchFamily="34" charset="0"/>
            </a:rPr>
            <a:t>Lack of healthy emotional boundaries, crushing of personal autonomy, dividing within oneself, creation of false-self to cover flaws, emotional stagnation, “exposure” without any defense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entury Gothic" panose="020B0502020202020204" pitchFamily="34" charset="0"/>
            </a:rPr>
            <a:t>(John Bradshaw)</a:t>
          </a:r>
        </a:p>
      </dsp:txBody>
      <dsp:txXfrm>
        <a:off x="5693678" y="528029"/>
        <a:ext cx="4821361" cy="289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8F507-9B7D-4DF7-BCF0-86340FDF117A}">
      <dsp:nvSpPr>
        <dsp:cNvPr id="0" name=""/>
        <dsp:cNvSpPr/>
      </dsp:nvSpPr>
      <dsp:spPr>
        <a:xfrm>
          <a:off x="421398" y="430083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C9B5C-E9F8-4844-A2B8-5CB8BE543D45}">
      <dsp:nvSpPr>
        <dsp:cNvPr id="0" name=""/>
        <dsp:cNvSpPr/>
      </dsp:nvSpPr>
      <dsp:spPr>
        <a:xfrm>
          <a:off x="0" y="1372164"/>
          <a:ext cx="1529296" cy="2375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Initiative: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Calls, reaches out, expresses care, invites others to share, expresses wants and needs, takes responsibility to maintain relationship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entury Gothic" panose="020B0502020202020204" pitchFamily="34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>
              <a:latin typeface="Century Gothic" panose="020B0502020202020204" pitchFamily="34" charset="0"/>
            </a:rPr>
            <a:t>~ Patrick Carnes</a:t>
          </a:r>
        </a:p>
      </dsp:txBody>
      <dsp:txXfrm>
        <a:off x="0" y="1372164"/>
        <a:ext cx="1529296" cy="2375658"/>
      </dsp:txXfrm>
    </dsp:sp>
    <dsp:sp modelId="{9495A316-274E-42A7-A976-D95AC0F2B0FE}">
      <dsp:nvSpPr>
        <dsp:cNvPr id="0" name=""/>
        <dsp:cNvSpPr/>
      </dsp:nvSpPr>
      <dsp:spPr>
        <a:xfrm>
          <a:off x="2218322" y="47201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52ADD-E181-4742-AC87-A1C9795D6154}">
      <dsp:nvSpPr>
        <dsp:cNvPr id="0" name=""/>
        <dsp:cNvSpPr/>
      </dsp:nvSpPr>
      <dsp:spPr>
        <a:xfrm>
          <a:off x="1787259" y="1376574"/>
          <a:ext cx="1529296" cy="220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Presence: </a:t>
          </a:r>
          <a:r>
            <a:rPr lang="en-US" sz="1200" kern="1200" dirty="0">
              <a:latin typeface="Century Gothic" panose="020B0502020202020204" pitchFamily="34" charset="0"/>
            </a:rPr>
            <a:t>emotionally available to others, listens, attends, clear about reactions, spends time with others, notices what is happening with others, accepts attention of others</a:t>
          </a:r>
        </a:p>
      </dsp:txBody>
      <dsp:txXfrm>
        <a:off x="1787259" y="1376574"/>
        <a:ext cx="1529296" cy="2207922"/>
      </dsp:txXfrm>
    </dsp:sp>
    <dsp:sp modelId="{46D32C73-C266-44A2-BFF5-584F9054C53F}">
      <dsp:nvSpPr>
        <dsp:cNvPr id="0" name=""/>
        <dsp:cNvSpPr/>
      </dsp:nvSpPr>
      <dsp:spPr>
        <a:xfrm>
          <a:off x="4015246" y="47201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1E22E-AF09-4C1A-9765-446EAC980BFC}">
      <dsp:nvSpPr>
        <dsp:cNvPr id="0" name=""/>
        <dsp:cNvSpPr/>
      </dsp:nvSpPr>
      <dsp:spPr>
        <a:xfrm>
          <a:off x="3605195" y="1411260"/>
          <a:ext cx="1529296" cy="220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Completion: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Builds trust by finishing things, works for closure on problems, responds to others’ needs, expresses appreciation to others</a:t>
          </a:r>
        </a:p>
      </dsp:txBody>
      <dsp:txXfrm>
        <a:off x="3605195" y="1411260"/>
        <a:ext cx="1529296" cy="2207922"/>
      </dsp:txXfrm>
    </dsp:sp>
    <dsp:sp modelId="{4A6E433B-F21D-4735-93D0-85724DFEF161}">
      <dsp:nvSpPr>
        <dsp:cNvPr id="0" name=""/>
        <dsp:cNvSpPr/>
      </dsp:nvSpPr>
      <dsp:spPr>
        <a:xfrm>
          <a:off x="5812170" y="47201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7D92A-1C28-4080-B6F2-723579C4A2E4}">
      <dsp:nvSpPr>
        <dsp:cNvPr id="0" name=""/>
        <dsp:cNvSpPr/>
      </dsp:nvSpPr>
      <dsp:spPr>
        <a:xfrm>
          <a:off x="5381107" y="1428593"/>
          <a:ext cx="1529296" cy="220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Vulnerability: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shares process of thinking and feeling, involves others in discussion, allows feedback from others, allows others to see fears and struggles</a:t>
          </a:r>
        </a:p>
      </dsp:txBody>
      <dsp:txXfrm>
        <a:off x="5381107" y="1428593"/>
        <a:ext cx="1529296" cy="2207922"/>
      </dsp:txXfrm>
    </dsp:sp>
    <dsp:sp modelId="{3078C038-27FB-40E0-8143-7EE03818BC59}">
      <dsp:nvSpPr>
        <dsp:cNvPr id="0" name=""/>
        <dsp:cNvSpPr/>
      </dsp:nvSpPr>
      <dsp:spPr>
        <a:xfrm>
          <a:off x="7609093" y="47201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D531A-90B2-4525-B53D-1D58F71A4C79}">
      <dsp:nvSpPr>
        <dsp:cNvPr id="0" name=""/>
        <dsp:cNvSpPr/>
      </dsp:nvSpPr>
      <dsp:spPr>
        <a:xfrm>
          <a:off x="7178031" y="1404637"/>
          <a:ext cx="1529296" cy="220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Nurturing: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cares for others, makes caring statements, empathizes with others pain, supportive, encouraging, offers suggestions, affirms the value of others, does things to help others</a:t>
          </a:r>
        </a:p>
      </dsp:txBody>
      <dsp:txXfrm>
        <a:off x="7178031" y="1404637"/>
        <a:ext cx="1529296" cy="2207922"/>
      </dsp:txXfrm>
    </dsp:sp>
    <dsp:sp modelId="{CFC3E2AA-2981-4A13-BC57-70ABC1C80DD9}">
      <dsp:nvSpPr>
        <dsp:cNvPr id="0" name=""/>
        <dsp:cNvSpPr/>
      </dsp:nvSpPr>
      <dsp:spPr>
        <a:xfrm>
          <a:off x="9406017" y="47201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CD5FA-A26B-4AF7-9366-C2B9839E336B}">
      <dsp:nvSpPr>
        <dsp:cNvPr id="0" name=""/>
        <dsp:cNvSpPr/>
      </dsp:nvSpPr>
      <dsp:spPr>
        <a:xfrm>
          <a:off x="8986302" y="1404637"/>
          <a:ext cx="1529296" cy="220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Honesty: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 owns thoughts and feelings, clear about priorities and values, specific about disagreements, provides feedback when asked, admits flaws and mistakes, is fully known by those closest to them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entury Gothic" panose="020B0502020202020204" pitchFamily="34" charset="0"/>
          </a:endParaRPr>
        </a:p>
      </dsp:txBody>
      <dsp:txXfrm>
        <a:off x="8986302" y="1404637"/>
        <a:ext cx="1529296" cy="22079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EFB34-6225-3740-BE14-5E1FB208800E}">
      <dsp:nvSpPr>
        <dsp:cNvPr id="0" name=""/>
        <dsp:cNvSpPr/>
      </dsp:nvSpPr>
      <dsp:spPr>
        <a:xfrm>
          <a:off x="0" y="16912"/>
          <a:ext cx="5291003" cy="7210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 pitchFamily="34" charset="0"/>
            </a:rPr>
            <a:t>What is your most challenging relationship right now? Why?</a:t>
          </a:r>
        </a:p>
      </dsp:txBody>
      <dsp:txXfrm>
        <a:off x="35199" y="52111"/>
        <a:ext cx="5220605" cy="650651"/>
      </dsp:txXfrm>
    </dsp:sp>
    <dsp:sp modelId="{DE59C316-A8DE-6D40-B87F-02E884947C1C}">
      <dsp:nvSpPr>
        <dsp:cNvPr id="0" name=""/>
        <dsp:cNvSpPr/>
      </dsp:nvSpPr>
      <dsp:spPr>
        <a:xfrm>
          <a:off x="0" y="775401"/>
          <a:ext cx="5291003" cy="7210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 pitchFamily="34" charset="0"/>
            </a:rPr>
            <a:t>If you look at that relationship, are there healthy aspects missing? (initiative, presence, completion, vulnerability, nurturing, honesty)</a:t>
          </a:r>
        </a:p>
      </dsp:txBody>
      <dsp:txXfrm>
        <a:off x="35199" y="810600"/>
        <a:ext cx="5220605" cy="650651"/>
      </dsp:txXfrm>
    </dsp:sp>
    <dsp:sp modelId="{B9112728-1775-0E42-8C9F-7B886C23BBA9}">
      <dsp:nvSpPr>
        <dsp:cNvPr id="0" name=""/>
        <dsp:cNvSpPr/>
      </dsp:nvSpPr>
      <dsp:spPr>
        <a:xfrm>
          <a:off x="0" y="1533890"/>
          <a:ext cx="5291003" cy="72104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 pitchFamily="34" charset="0"/>
            </a:rPr>
            <a:t>What small change could you make today to make that relationship better or make your life better when looking at that relationship?</a:t>
          </a:r>
        </a:p>
      </dsp:txBody>
      <dsp:txXfrm>
        <a:off x="35199" y="1569089"/>
        <a:ext cx="5220605" cy="650651"/>
      </dsp:txXfrm>
    </dsp:sp>
    <dsp:sp modelId="{DAB65BCB-32D6-BB47-A183-7D3C1BCB680A}">
      <dsp:nvSpPr>
        <dsp:cNvPr id="0" name=""/>
        <dsp:cNvSpPr/>
      </dsp:nvSpPr>
      <dsp:spPr>
        <a:xfrm>
          <a:off x="0" y="2292379"/>
          <a:ext cx="5291003" cy="7210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 pitchFamily="34" charset="0"/>
            </a:rPr>
            <a:t>Who in your life right now do you feel responsible for that is NOT your responsibility?</a:t>
          </a:r>
        </a:p>
      </dsp:txBody>
      <dsp:txXfrm>
        <a:off x="35199" y="2327578"/>
        <a:ext cx="5220605" cy="650651"/>
      </dsp:txXfrm>
    </dsp:sp>
    <dsp:sp modelId="{B9002C29-655F-2D45-AAF1-2AF32840075E}">
      <dsp:nvSpPr>
        <dsp:cNvPr id="0" name=""/>
        <dsp:cNvSpPr/>
      </dsp:nvSpPr>
      <dsp:spPr>
        <a:xfrm>
          <a:off x="0" y="3050868"/>
          <a:ext cx="5291003" cy="72104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entury Gothic" panose="020B0502020202020204" pitchFamily="34" charset="0"/>
            </a:rPr>
            <a:t>Is there anyone who feels responsible for you but are not responsible for you?</a:t>
          </a:r>
        </a:p>
      </dsp:txBody>
      <dsp:txXfrm>
        <a:off x="35199" y="3086067"/>
        <a:ext cx="5220605" cy="650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2F5AB-18F3-8B47-94B7-FDEC55EFB72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873B-76C9-C74B-A2EA-AF41013B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4E27C-35F8-440D-94A6-5411F3EEE14D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9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C1F9-40CE-BE43-9EE1-A0CD0A3E5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CBFD3-23C5-A14C-9AFC-AAA4D63EA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85C10-8EF4-0E4F-A3FD-4A3D5EE5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69D0-A680-464B-8951-39BFB6A3471B}" type="datetime1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CB591-A95D-1E49-8680-38614A5F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10B58-2D1D-D942-B33A-50F1594A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1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D312-5BBE-6248-8F26-A11BB54C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61DF2-4C9D-2B45-8B43-CD0339DD2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61D9-C5D9-7846-88E3-F9758995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3898-A052-7B41-9226-F0FEE545031C}" type="datetime1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439E-4CEB-5041-A2B9-2F6CA933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38AF-100D-9A46-BB12-11FB7191A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5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54910-DC49-234F-804F-5BED485E4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62255-084B-EE48-940F-DE10637DB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1F51-57A2-7A44-B9E3-5282A350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C822-5C54-FE40-BE5B-E141CC56ACDC}" type="datetime1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83D-0588-2448-90B6-1107E9D1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47F4D-4B0F-7946-BA60-21925B16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8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A61F-0FF3-4B46-98E4-74869642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8F221-7334-0648-8531-4A8C0D037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0C41-79F9-2847-9FD6-E61A5A7C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6D30D-6033-FE47-B961-DF568D0509A9}" type="datetime1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FD0D7-0CB3-2C41-9889-61B7E2A2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8A16-3DED-B04A-833E-EC0E2E3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7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9D65-7C65-7143-8A23-C6B8AAE8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A7DB4-9969-5045-847F-45313E948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5EF89-4031-B84B-B344-DA44A23D9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0A19-1FE0-6241-A87A-BA1CC773ACB5}" type="datetime1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4D903-5F35-9341-9B7C-4C9726DA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4BEF9-92D4-FF4F-9A43-01262ABB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0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183B-041D-294A-A0B2-C468239C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0DC2-527B-4C4A-8AF1-1335BD405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DF370-31FB-3F44-9CA0-9C332E8A0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9505C-E014-7144-9E10-F0D805002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207C-2BA4-4F40-8A8D-B33AF281900D}" type="datetime1">
              <a:rPr lang="en-US" smtClean="0"/>
              <a:t>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7DA0-3962-8E42-AFEA-8801A99B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97B8B-26C4-EE47-A5C7-9EC06BBA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2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65B1-BB1E-7044-8F3C-C51FDEA8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532B5-83AA-3146-A13D-B9C23A180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14D50-EDA6-2F4E-81B6-1DB9D5D3D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A7875-27A2-CF40-974F-DC18CF2D3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BBCF5-1C5C-ED49-BF6D-46AE3946C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F4B54-3629-9F4F-8835-53022254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2D-CD55-224C-9699-AD82122E3C2E}" type="datetime1">
              <a:rPr lang="en-US" smtClean="0"/>
              <a:t>2/26/22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D70865-C7A9-374B-A6DA-FE806B08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74ABC9-BDB4-B349-89DA-D84CB6A1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7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0B91-538A-7C4E-963E-4F19A0BE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EED9A-49E2-904F-9253-7C7D1BF4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BF8A-BB75-3245-BDFA-4D7A67406806}" type="datetime1">
              <a:rPr lang="en-US" smtClean="0"/>
              <a:t>2/26/22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AF0E1-0166-8F4A-A10C-F297014A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34F48-0986-6B45-BDCF-3BD15B6B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5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17F6D-CAA3-134D-B2D8-A7A1A74E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6B02-E9BB-CB4C-A7E9-50FE0C5C58A7}" type="datetime1">
              <a:rPr lang="en-US" smtClean="0"/>
              <a:t>2/26/22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360E7-812B-A44E-BF59-7F5DF345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0268-76C6-2E4E-9431-398A2B11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7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D4A8-E347-7F42-8762-3E84610D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C95AF-DA92-8049-B22D-A563B359E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B145A-EC1B-2B47-BA64-C904CA909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C729C-65BB-5B44-AE24-039AC2C5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DBC4-CF4A-364F-9749-936854476A6E}" type="datetime1">
              <a:rPr lang="en-US" smtClean="0"/>
              <a:t>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5D5BF-91B2-0B41-B492-119A76E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26B37-71FB-9244-8256-328B948A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4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1C40-34A5-A244-A138-200EB206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05A06-F74B-684B-ADCD-1AABD44C7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DCAEF-9E44-534A-A59E-5AEA8E666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AA259-D6ED-1B45-871D-2381826E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067-55F6-9D4E-8FB6-427878215232}" type="datetime1">
              <a:rPr lang="en-US" smtClean="0"/>
              <a:t>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4F7BD-8C7D-7D45-A165-3A4353B1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9B98B-295C-8D48-B887-C34D44D2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7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12E2F-F74D-E147-B708-048E854B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52F0C-3F8F-8947-9AB3-4BA7BEFA2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E9929-D06A-254F-BC42-4AFC22364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338E4-6F64-804F-AD61-D82E0E602A0F}" type="datetime1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48EAF-8C14-8849-98B5-667C45A56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5EC2D-5406-4947-ABE3-478AAF4E7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499D2-B293-BF46-B33A-A0CB3F05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4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per hearts on a string">
            <a:extLst>
              <a:ext uri="{FF2B5EF4-FFF2-40B4-BE49-F238E27FC236}">
                <a16:creationId xmlns:a16="http://schemas.microsoft.com/office/drawing/2014/main" id="{CD845C53-B5D6-C141-8E6E-386E9A77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53" y="0"/>
            <a:ext cx="10287000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C34AE-9736-5B48-823C-19E3D3FDC010}"/>
              </a:ext>
            </a:extLst>
          </p:cNvPr>
          <p:cNvSpPr txBox="1"/>
          <p:nvPr/>
        </p:nvSpPr>
        <p:spPr>
          <a:xfrm>
            <a:off x="2466597" y="4254456"/>
            <a:ext cx="755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Finding Peace in Our Relationships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9330B5-1191-C84B-8BA8-8503BA0AAEA5}"/>
              </a:ext>
            </a:extLst>
          </p:cNvPr>
          <p:cNvCxnSpPr/>
          <p:nvPr/>
        </p:nvCxnSpPr>
        <p:spPr>
          <a:xfrm>
            <a:off x="4535805" y="5034280"/>
            <a:ext cx="3120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9212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BCD0CA-DDC4-40C5-A9B3-58E00857E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639EA-C9D1-44CA-BBC0-30625E7CD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CB3E84-719D-44B6-A2F1-15E226F2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DE45E2-0D26-42CE-B95F-81CE7BD3E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041280-B059-DD4F-921D-2C7E98EA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25" y="961122"/>
            <a:ext cx="4904572" cy="43880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233E90"/>
                </a:solidFill>
                <a:latin typeface="Century Gothic" panose="020B0502020202020204" pitchFamily="34" charset="0"/>
              </a:rPr>
              <a:t>Our story forms how we feel about ourselves. </a:t>
            </a:r>
            <a:br>
              <a:rPr lang="en-US" sz="3600" dirty="0">
                <a:solidFill>
                  <a:srgbClr val="233E90"/>
                </a:solidFill>
                <a:latin typeface="Century Gothic" panose="020B0502020202020204" pitchFamily="34" charset="0"/>
              </a:rPr>
            </a:br>
            <a:br>
              <a:rPr lang="en-US" sz="3600" dirty="0">
                <a:solidFill>
                  <a:srgbClr val="233E90"/>
                </a:solidFill>
                <a:latin typeface="Century Gothic" panose="020B0502020202020204" pitchFamily="34" charset="0"/>
              </a:rPr>
            </a:br>
            <a:r>
              <a:rPr lang="en-US" sz="3600" dirty="0">
                <a:solidFill>
                  <a:srgbClr val="233E90"/>
                </a:solidFill>
                <a:latin typeface="Century Gothic" panose="020B0502020202020204" pitchFamily="34" charset="0"/>
              </a:rPr>
              <a:t>What/Who in your story helped you?</a:t>
            </a:r>
            <a:br>
              <a:rPr lang="en-US" sz="3600" dirty="0">
                <a:solidFill>
                  <a:srgbClr val="233E90"/>
                </a:solidFill>
                <a:latin typeface="Century Gothic" panose="020B0502020202020204" pitchFamily="34" charset="0"/>
              </a:rPr>
            </a:br>
            <a:br>
              <a:rPr lang="en-US" sz="3600" dirty="0">
                <a:solidFill>
                  <a:srgbClr val="233E90"/>
                </a:solidFill>
                <a:latin typeface="Century Gothic" panose="020B0502020202020204" pitchFamily="34" charset="0"/>
              </a:rPr>
            </a:br>
            <a:r>
              <a:rPr lang="en-US" sz="3600" dirty="0">
                <a:solidFill>
                  <a:srgbClr val="233E90"/>
                </a:solidFill>
                <a:latin typeface="Century Gothic" panose="020B0502020202020204" pitchFamily="34" charset="0"/>
              </a:rPr>
              <a:t>What/Who in your story hurt you? (toxic shame)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EF1CC3-0F88-49B3-AA5F-8843EA58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970B1F6-C566-4173-971B-6716502F1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E60C6C-1DA0-4A24-86CF-B7B6C80F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House outline">
            <a:extLst>
              <a:ext uri="{FF2B5EF4-FFF2-40B4-BE49-F238E27FC236}">
                <a16:creationId xmlns:a16="http://schemas.microsoft.com/office/drawing/2014/main" id="{9883BACE-D9BD-1045-9486-64B1FD110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4947" y="729584"/>
            <a:ext cx="1260000" cy="1260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6D25C-6580-48AE-86A7-C0DE13DC6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39A2B65-57BF-454F-BEF4-AFC79C33E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083D498-8FE1-480F-8922-EB4A03634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DA3B98D-E311-471C-931C-B8957FA8A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745AEE-0C0A-4465-8B73-C21BF89EA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20262E8-1806-45C1-A398-06451D32D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0D2B97-EBAC-4C39-9D60-5AB712A7F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E1F39E5-757F-4E01-A827-85E6D9D82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804BEE7-D498-44B0-A087-9E040D361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Graphic 10" descr="Boardroom outline">
            <a:extLst>
              <a:ext uri="{FF2B5EF4-FFF2-40B4-BE49-F238E27FC236}">
                <a16:creationId xmlns:a16="http://schemas.microsoft.com/office/drawing/2014/main" id="{77594D38-1EAE-E84C-8C76-CAF244262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2783" y="240252"/>
            <a:ext cx="2502947" cy="2502947"/>
          </a:xfrm>
          <a:prstGeom prst="rect">
            <a:avLst/>
          </a:prstGeom>
        </p:spPr>
      </p:pic>
      <p:pic>
        <p:nvPicPr>
          <p:cNvPr id="7" name="Graphic 6" descr="Classroom outline">
            <a:extLst>
              <a:ext uri="{FF2B5EF4-FFF2-40B4-BE49-F238E27FC236}">
                <a16:creationId xmlns:a16="http://schemas.microsoft.com/office/drawing/2014/main" id="{BE6C89B1-39B0-E64E-A1B6-47D883B93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582" y="3155159"/>
            <a:ext cx="1980000" cy="1980000"/>
          </a:xfrm>
          <a:prstGeom prst="rect">
            <a:avLst/>
          </a:prstGeom>
        </p:spPr>
      </p:pic>
      <p:pic>
        <p:nvPicPr>
          <p:cNvPr id="13" name="Graphic 12" descr="Connections outline">
            <a:extLst>
              <a:ext uri="{FF2B5EF4-FFF2-40B4-BE49-F238E27FC236}">
                <a16:creationId xmlns:a16="http://schemas.microsoft.com/office/drawing/2014/main" id="{0D2771E1-847F-C44D-974B-1955452BD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8518" y="4746929"/>
            <a:ext cx="1870818" cy="18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4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A4DCC-289E-D44F-A477-17786D957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entury Gothic" panose="020B0502020202020204" pitchFamily="34" charset="0"/>
              </a:rPr>
              <a:t>The Power of Toxic Shame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74D7AD-DF03-1049-B704-322692060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60390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833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BC2B5D-ADEE-C341-ABB0-D976F0D5A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2809" y="319826"/>
            <a:ext cx="4725616" cy="621792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1906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edge maze">
            <a:extLst>
              <a:ext uri="{FF2B5EF4-FFF2-40B4-BE49-F238E27FC236}">
                <a16:creationId xmlns:a16="http://schemas.microsoft.com/office/drawing/2014/main" id="{F3646C31-89B7-364B-A190-05DD785C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65" b="132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BB060-8FE3-6F49-ADBC-0DF4784B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>
                <a:solidFill>
                  <a:srgbClr val="1E7EAF"/>
                </a:solidFill>
                <a:latin typeface="Century Gothic" panose="020B0502020202020204" pitchFamily="34" charset="0"/>
              </a:rPr>
              <a:t>Relationship Patterns: Finding the Familiar, Even When We Aren’t Trying</a:t>
            </a:r>
          </a:p>
        </p:txBody>
      </p:sp>
      <p:cxnSp>
        <p:nvCxnSpPr>
          <p:cNvPr id="39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1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1362-E690-8E42-8549-79CD8E9BA7D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E7EAF"/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How Do We Recognize a Healthy Relationship?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123AB2-872A-48C4-A940-7A74A497F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4667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5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ck with a love heart">
            <a:extLst>
              <a:ext uri="{FF2B5EF4-FFF2-40B4-BE49-F238E27FC236}">
                <a16:creationId xmlns:a16="http://schemas.microsoft.com/office/drawing/2014/main" id="{059EBA80-8C7D-405B-8BB8-F31E2A005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4144" r="23410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69ABC-837D-1948-AF0E-EC74335E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Relationship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2AC6-31F0-8E4F-8949-4A1D38528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Because of toxic shame, we can lose sight of where we stop and someone else begins. </a:t>
            </a:r>
          </a:p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We are responsible 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others and 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ourselves.</a:t>
            </a:r>
          </a:p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Denying ourselves to do for others what they 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cannot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do for themselves is showing sacrificial love.</a:t>
            </a:r>
          </a:p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Doing for others what they 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can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do for themselves is not helping. It is actually hurting you and them.</a:t>
            </a:r>
          </a:p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Our boundaries should be like a picket fence around a house. It keeps the bad out and the good in. But it does not keep us isolated. It has a gate that allows us to let things in and let things out.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~ Henry Cloud and John Townsend, Boundaries</a:t>
            </a:r>
          </a:p>
          <a:p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0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F2A6B7-048D-4B0D-9B7D-3729941E2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3482" r="14281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090B3-F218-FE41-BD2E-23D6BA4BF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Reflection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930804-DC50-4991-9C33-1886C9572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838894"/>
              </p:ext>
            </p:extLst>
          </p:nvPr>
        </p:nvGraphicFramePr>
        <p:xfrm>
          <a:off x="804997" y="2272143"/>
          <a:ext cx="5291003" cy="3788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3550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524</Words>
  <Application>Microsoft Macintosh PowerPoint</Application>
  <PresentationFormat>Widescreen</PresentationFormat>
  <Paragraphs>40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PowerPoint Presentation</vt:lpstr>
      <vt:lpstr>Our story forms how we feel about ourselves.   What/Who in your story helped you?  What/Who in your story hurt you? (toxic shame)</vt:lpstr>
      <vt:lpstr>The Power of Toxic Shame</vt:lpstr>
      <vt:lpstr>PowerPoint Presentation</vt:lpstr>
      <vt:lpstr>Relationship Patterns: Finding the Familiar, Even When We Aren’t Trying</vt:lpstr>
      <vt:lpstr>How Do We Recognize a Healthy Relationship?</vt:lpstr>
      <vt:lpstr>Relationship Boundaries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Hamill</dc:creator>
  <cp:lastModifiedBy>Sara Hamill</cp:lastModifiedBy>
  <cp:revision>18</cp:revision>
  <cp:lastPrinted>2021-03-18T18:50:21Z</cp:lastPrinted>
  <dcterms:created xsi:type="dcterms:W3CDTF">2021-02-18T20:09:57Z</dcterms:created>
  <dcterms:modified xsi:type="dcterms:W3CDTF">2022-02-27T00:45:03Z</dcterms:modified>
</cp:coreProperties>
</file>